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tif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9956" y="-58628"/>
            <a:ext cx="24476065" cy="137677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833" y="-20541"/>
            <a:ext cx="24457035" cy="137570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2002" y="-185876"/>
            <a:ext cx="24755756" cy="13925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5342" y="-36755"/>
            <a:ext cx="24514685" cy="137895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3703" y="-25966"/>
            <a:ext cx="24551406" cy="138101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602" y="-12425"/>
            <a:ext cx="24334797" cy="136883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304" y="-59255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947" y="-57858"/>
            <a:ext cx="24399893" cy="137249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9176" y="-40582"/>
            <a:ext cx="24462352" cy="137600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1126" y="-15924"/>
            <a:ext cx="24506252" cy="137847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0456" y="-21765"/>
            <a:ext cx="24461386" cy="137595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780" y="-36928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147" y="-195"/>
            <a:ext cx="24384691" cy="137163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538" y="-35832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18" y="10711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801" y="-615"/>
            <a:ext cx="24314399" cy="136768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6025" y="-63706"/>
            <a:ext cx="24496050" cy="137790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45" y="-1331"/>
            <a:ext cx="24388731" cy="137186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