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tif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.tif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tif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4683" y="-11870"/>
            <a:ext cx="24426201" cy="137397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788" y="-65038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4928" y="-64647"/>
            <a:ext cx="24613856" cy="138452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50" y="-16630"/>
            <a:ext cx="24359100" cy="137019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86" y="176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9672" y="-1953"/>
            <a:ext cx="24390945" cy="137199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4797" y="-24593"/>
            <a:ext cx="24471440" cy="137651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4609" y="-20740"/>
            <a:ext cx="24433218" cy="137436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7358" y="1356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6290" y="-155"/>
            <a:ext cx="24384551" cy="137163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1887" y="28413"/>
            <a:ext cx="24407774" cy="137293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560" y="-31839"/>
            <a:ext cx="24497203" cy="137796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5692" y="-31725"/>
            <a:ext cx="24475384" cy="137674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256" y="-8448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06" y="-10350"/>
            <a:ext cx="24420800" cy="13736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214" y="15709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457" y="-13958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4412" y="37925"/>
            <a:ext cx="24249155" cy="136401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91142" y="-12488"/>
            <a:ext cx="24795593" cy="139475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93" y="16743"/>
            <a:ext cx="24478330" cy="1376906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67572" y="-38010"/>
            <a:ext cx="24519144" cy="137920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3198" y="16095"/>
            <a:ext cx="24470396" cy="1376459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