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6509" y="-39294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650" y="-23828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0647" y="4338"/>
            <a:ext cx="24465294" cy="137617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8811" y="-64089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56" y="-8376"/>
            <a:ext cx="24413782" cy="137327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13" y="8163"/>
            <a:ext cx="24354974" cy="136996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6471" y="-59890"/>
            <a:ext cx="24596942" cy="138357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772" y="-10506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745" y="-37237"/>
            <a:ext cx="24445490" cy="137505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011" y="-20143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7508" y="22499"/>
            <a:ext cx="24499016" cy="137806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6496" y="-41826"/>
            <a:ext cx="24436992" cy="137458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6876" y="-17890"/>
            <a:ext cx="24447608" cy="137517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1351" y="-84815"/>
            <a:ext cx="24466701" cy="137625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