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g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g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660384004_1290x1720.jpg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9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Image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Imag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tif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.tif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5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7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8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9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0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1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2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3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4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5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6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7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8.tif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9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0.tif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1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22.tif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5799" y="-42637"/>
            <a:ext cx="24535598" cy="138012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0222" y="-17000"/>
            <a:ext cx="24444444" cy="13750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0996" y="-14812"/>
            <a:ext cx="24436664" cy="137456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09" y="-7034"/>
            <a:ext cx="24384002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818" y="-31832"/>
            <a:ext cx="24366365" cy="137060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92" y="-20032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42421" y="31216"/>
            <a:ext cx="24468841" cy="1376372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50" y="-7183"/>
            <a:ext cx="24409537" cy="137303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38046" y="-38145"/>
            <a:ext cx="24519627" cy="137922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1512" y="-41896"/>
            <a:ext cx="24487024" cy="13773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087" y="29889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2286" y="-22908"/>
            <a:ext cx="24428572" cy="137410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82" y="-27721"/>
            <a:ext cx="24482564" cy="1377144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5996" y="9052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9123" y="-10757"/>
            <a:ext cx="24422246" cy="137375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71" y="-30453"/>
            <a:ext cx="24492278" cy="137769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48" y="-2357"/>
            <a:ext cx="24368304" cy="137071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9537" y="-36609"/>
            <a:ext cx="24443074" cy="1374923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0" y="-52688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1"/>
            <a:ext cx="24384001" cy="137160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